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2" roundtripDataSignature="AMtx7mjfkCS8iA7DufbiOnJkB6R5iHlx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570ea3476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2b570ea3476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Comentário:</a:t>
            </a:r>
            <a:r>
              <a:rPr lang="pt-BR"/>
              <a:t> Dividir o código em funções facilita a reutilização de partes do código em diferentes locais do programa, aumentando a eficiência.</a:t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hyperlink" Target="https://docs.google.com/document/d/1WlWsY34lHiyDu9uJQrva5FS0CogSs25C/edit?usp=drive_link&amp;ouid=111990524911817921609&amp;rtpof=true&amp;sd=true" TargetMode="External"/><Relationship Id="rId7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3.gif"/><Relationship Id="rId7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Relationship Id="rId8" Type="http://schemas.openxmlformats.org/officeDocument/2006/relationships/hyperlink" Target="https://cursos.alura.com.br/course/python-introducao-a-linguagem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47.gif"/><Relationship Id="rId7" Type="http://schemas.openxmlformats.org/officeDocument/2006/relationships/image" Target="../media/image22.png"/><Relationship Id="rId8" Type="http://schemas.openxmlformats.org/officeDocument/2006/relationships/hyperlink" Target="https://cursos.alura.com.br/course/python-introducao-a-linguagem/task/2285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9" Type="http://schemas.openxmlformats.org/officeDocument/2006/relationships/image" Target="../media/image38.png"/><Relationship Id="rId5" Type="http://schemas.openxmlformats.org/officeDocument/2006/relationships/image" Target="../media/image2.png"/><Relationship Id="rId6" Type="http://schemas.openxmlformats.org/officeDocument/2006/relationships/image" Target="../media/image47.gif"/><Relationship Id="rId7" Type="http://schemas.openxmlformats.org/officeDocument/2006/relationships/image" Target="../media/image22.png"/><Relationship Id="rId8" Type="http://schemas.openxmlformats.org/officeDocument/2006/relationships/hyperlink" Target="https://cursos.alura.com.br/course/python-introducao-a-linguagem/task/22891" TargetMode="Externa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9" Type="http://schemas.openxmlformats.org/officeDocument/2006/relationships/image" Target="../media/image32.png"/><Relationship Id="rId5" Type="http://schemas.openxmlformats.org/officeDocument/2006/relationships/image" Target="../media/image2.png"/><Relationship Id="rId6" Type="http://schemas.openxmlformats.org/officeDocument/2006/relationships/image" Target="../media/image47.gif"/><Relationship Id="rId7" Type="http://schemas.openxmlformats.org/officeDocument/2006/relationships/image" Target="../media/image22.png"/><Relationship Id="rId8" Type="http://schemas.openxmlformats.org/officeDocument/2006/relationships/hyperlink" Target="https://cursos.alura.com.br/course/python-introducao-a-linguagem/task/22892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45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hyperlink" Target="https://www.online-python.com/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21.gif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Organizando ainda melhor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o nosso código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08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71" name="Google Shape;1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2" name="Google Shape;17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4" name="Google Shape;17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"/>
          <p:cNvSpPr txBox="1"/>
          <p:nvPr/>
        </p:nvSpPr>
        <p:spPr>
          <a:xfrm>
            <a:off x="259974" y="189495"/>
            <a:ext cx="8121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9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Refatoração </a:t>
            </a:r>
            <a:endParaRPr b="0" i="0" sz="39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311900" y="1069250"/>
            <a:ext cx="49008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processo de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ção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 código existente para melhorar sua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estrutura interna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sem alterar seu comportamento externo. Isso ajuda a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reduzir a complexidade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aumentar a legibilidade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3025" y="945386"/>
            <a:ext cx="3252900" cy="32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3" name="Google Shape;1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4" name="Google Shape;18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6" name="Google Shape;18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 txBox="1"/>
          <p:nvPr/>
        </p:nvSpPr>
        <p:spPr>
          <a:xfrm>
            <a:off x="283275" y="189500"/>
            <a:ext cx="79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b="1"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t-BR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Legibilidade </a:t>
            </a:r>
            <a:r>
              <a:rPr b="1"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1" i="0" lang="pt-BR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Manutenção 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3772025" y="1156995"/>
            <a:ext cx="49233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código legível e bem organizado é mais fácil de manter e atualizar. 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Isso inclui seguir convenções de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codificação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usar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indentação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espaçamento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consistentes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escrever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comentários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úteis quando necessário.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25" y="1044937"/>
            <a:ext cx="3095100" cy="30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5" name="Google Shape;1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7" name="Google Shape;19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2"/>
          <p:cNvSpPr txBox="1"/>
          <p:nvPr/>
        </p:nvSpPr>
        <p:spPr>
          <a:xfrm>
            <a:off x="797750" y="156095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Documentação </a:t>
            </a: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Comentários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601075" y="2207450"/>
            <a:ext cx="5068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entanto, é importante não exagerar nos comentários. Eles devem ser usados para explicar o porquê de uma decisão de design, não o que o código faz.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0050" y="2294600"/>
            <a:ext cx="3127950" cy="2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2"/>
          <p:cNvSpPr txBox="1"/>
          <p:nvPr/>
        </p:nvSpPr>
        <p:spPr>
          <a:xfrm>
            <a:off x="298050" y="994500"/>
            <a:ext cx="849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Comentar o código ajuda a outros desenvolvedores entenderem o que cada parte faz.</a:t>
            </a:r>
            <a:endParaRPr b="1" sz="1800"/>
          </a:p>
        </p:txBody>
      </p:sp>
      <p:pic>
        <p:nvPicPr>
          <p:cNvPr id="202" name="Google Shape;20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3373" y="4428700"/>
            <a:ext cx="585125" cy="5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08" name="Google Shape;2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09" name="Google Shape;20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1" name="Google Shape;21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 txBox="1"/>
          <p:nvPr/>
        </p:nvSpPr>
        <p:spPr>
          <a:xfrm>
            <a:off x="197800" y="189495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 Prático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3352275" y="2173722"/>
            <a:ext cx="52455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exemplo, separando a lógica do jogo em funções distintas e utilizando nomes descritivos para variáveis e funções, tornando o código mais limpo e fácil de entender.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25" y="1507648"/>
            <a:ext cx="3038500" cy="30385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95250">
              <a:srgbClr val="000000">
                <a:alpha val="50000"/>
              </a:srgbClr>
            </a:outerShdw>
          </a:effectLst>
        </p:spPr>
      </p:pic>
      <p:sp>
        <p:nvSpPr>
          <p:cNvPr id="215" name="Google Shape;215;p13"/>
          <p:cNvSpPr txBox="1"/>
          <p:nvPr/>
        </p:nvSpPr>
        <p:spPr>
          <a:xfrm>
            <a:off x="197800" y="877975"/>
            <a:ext cx="862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aplicar esses conceitos ao reestruturar o código do jogo de adivinhação.</a:t>
            </a:r>
            <a:endParaRPr b="1"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570ea3476_0_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1" name="Google Shape;221;g2b570ea3476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2" name="Google Shape;222;g2b570ea3476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b570ea3476_0_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4" name="Google Shape;224;g2b570ea3476_0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b570ea3476_0_23"/>
          <p:cNvSpPr txBox="1"/>
          <p:nvPr/>
        </p:nvSpPr>
        <p:spPr>
          <a:xfrm>
            <a:off x="201124" y="189495"/>
            <a:ext cx="827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 atividade para Professor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b570ea3476_0_23"/>
          <p:cNvSpPr txBox="1"/>
          <p:nvPr/>
        </p:nvSpPr>
        <p:spPr>
          <a:xfrm>
            <a:off x="338450" y="1371275"/>
            <a:ext cx="83247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Demonstração de exemplo de código reestruturado para o jogo de adivinhação em </a:t>
            </a:r>
            <a:r>
              <a:rPr b="1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demonstrando a aplicação de modularização e refatoração</a:t>
            </a:r>
            <a:r>
              <a:rPr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2b570ea3476_0_2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7838" y="3339288"/>
            <a:ext cx="29813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3" name="Google Shape;2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4" name="Google Shape;2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6" name="Google Shape;23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5"/>
          <p:cNvSpPr txBox="1"/>
          <p:nvPr/>
        </p:nvSpPr>
        <p:spPr>
          <a:xfrm>
            <a:off x="205600" y="189500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5"/>
          <p:cNvSpPr txBox="1"/>
          <p:nvPr/>
        </p:nvSpPr>
        <p:spPr>
          <a:xfrm>
            <a:off x="259975" y="1032475"/>
            <a:ext cx="84885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a vantagem de dividir o código do jogo em funções?</a:t>
            </a:r>
            <a:endParaRPr b="1" sz="19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Aumentar a velocidade do jogo</a:t>
            </a:r>
            <a:endParaRPr sz="19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Facilitar a reutilização de código</a:t>
            </a:r>
            <a:endParaRPr sz="19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Criar mais variáveis</a:t>
            </a:r>
            <a:endParaRPr sz="19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Nenhuma das anteriores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225" y="2493850"/>
            <a:ext cx="3398250" cy="191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49752" y="3343277"/>
            <a:ext cx="1005700" cy="1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5"/>
          <p:cNvSpPr txBox="1"/>
          <p:nvPr/>
        </p:nvSpPr>
        <p:spPr>
          <a:xfrm>
            <a:off x="830175" y="4047088"/>
            <a:ext cx="693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5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Responda em seu caderno!</a:t>
            </a:r>
            <a:endParaRPr b="1" i="0" sz="25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7" name="Google Shape;2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8" name="Google Shape;24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0" name="Google Shape;25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 txBox="1"/>
          <p:nvPr/>
        </p:nvSpPr>
        <p:spPr>
          <a:xfrm>
            <a:off x="221150" y="220775"/>
            <a:ext cx="78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 correta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259975" y="1008350"/>
            <a:ext cx="84420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a vantagem de dividir o código do jogo em funções?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Aumentar a velocidade do jogo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Facilitar a reutilização de código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Criar mais variáveis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Nenhuma das anteriores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endParaRPr b="1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Facilitar a reutilização de código</a:t>
            </a:r>
            <a:endParaRPr sz="1600"/>
          </a:p>
        </p:txBody>
      </p:sp>
      <p:pic>
        <p:nvPicPr>
          <p:cNvPr id="253" name="Google Shape;253;p16"/>
          <p:cNvPicPr preferRelativeResize="0"/>
          <p:nvPr/>
        </p:nvPicPr>
        <p:blipFill rotWithShape="1">
          <a:blip r:embed="rId6">
            <a:alphaModFix/>
          </a:blip>
          <a:srcRect b="0" l="1234" r="0" t="18427"/>
          <a:stretch/>
        </p:blipFill>
        <p:spPr>
          <a:xfrm>
            <a:off x="5137375" y="1712550"/>
            <a:ext cx="3430975" cy="28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9" name="Google Shape;2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60" name="Google Shape;26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62" name="Google Shape;26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/>
          <p:nvPr/>
        </p:nvSpPr>
        <p:spPr>
          <a:xfrm>
            <a:off x="259975" y="189495"/>
            <a:ext cx="609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7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7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4343225" y="1055075"/>
            <a:ext cx="44109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organização e a limpeza do código são essenciais para a escalabilidade e manutenção de projetos de software. Aplicar esses conceitos no jogo 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auxiliará no desenvolvimento de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projetos mais complexos.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200" y="473175"/>
            <a:ext cx="4122875" cy="412287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0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71" name="Google Shape;2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72" name="Google Shape;27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4" name="Google Shape;27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8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263696" y="578562"/>
            <a:ext cx="8375479" cy="492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356937" y="3554810"/>
            <a:ext cx="828223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669" y="1130744"/>
            <a:ext cx="4215063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24102"/>
            <a:ext cx="2053711" cy="20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8"/>
          <p:cNvSpPr txBox="1"/>
          <p:nvPr/>
        </p:nvSpPr>
        <p:spPr>
          <a:xfrm>
            <a:off x="356937" y="3187294"/>
            <a:ext cx="776182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6" name="Google Shape;2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7" name="Google Shape;28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9" name="Google Shape;28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Importando arquivos dentro de outros</a:t>
            </a:r>
            <a:endParaRPr/>
          </a:p>
        </p:txBody>
      </p:sp>
      <p:sp>
        <p:nvSpPr>
          <p:cNvPr id="291" name="Google Shape;291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92" name="Google Shape;29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/>
        </p:nvSpPr>
        <p:spPr>
          <a:xfrm>
            <a:off x="269749" y="3742675"/>
            <a:ext cx="755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https://cursos.alura.com.br/course/python-introducao-a-linguagem/task/22852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5" name="Google Shape;295;p19"/>
          <p:cNvSpPr txBox="1"/>
          <p:nvPr/>
        </p:nvSpPr>
        <p:spPr>
          <a:xfrm>
            <a:off x="2371835" y="1263918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importar um arquivo Python dentro de outro, utilize a instrução import. Por exemplo, import modulo importa o arquivo modulo.py no diretório atual. Use from modulo import funcao para importar apenas uma função específica. Isso facilita a reutilização de código e a modularização.</a:t>
            </a:r>
            <a:endParaRPr/>
          </a:p>
        </p:txBody>
      </p:sp>
      <p:sp>
        <p:nvSpPr>
          <p:cNvPr id="296" name="Google Shape;296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9564" y="761258"/>
            <a:ext cx="1103779" cy="112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8364" y="1286537"/>
            <a:ext cx="2077466" cy="196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9"/>
          <p:cNvSpPr/>
          <p:nvPr/>
        </p:nvSpPr>
        <p:spPr>
          <a:xfrm>
            <a:off x="294369" y="164554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294369" y="2532247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1234" y="3229154"/>
            <a:ext cx="2074596" cy="40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07" name="Google Shape;3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08" name="Google Shape;30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10" name="Google Shape;31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0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Criando funções para os nossos jogos</a:t>
            </a:r>
            <a:endParaRPr/>
          </a:p>
        </p:txBody>
      </p:sp>
      <p:sp>
        <p:nvSpPr>
          <p:cNvPr id="312" name="Google Shape;312;p20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13" name="Google Shape;31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258374" y="3846588"/>
            <a:ext cx="755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https://cursos.alura.com.br/course/python-introducao-a-linguagem/task/22891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6" name="Google Shape;316;p20"/>
          <p:cNvSpPr txBox="1"/>
          <p:nvPr/>
        </p:nvSpPr>
        <p:spPr>
          <a:xfrm>
            <a:off x="2371835" y="1263918"/>
            <a:ext cx="5113876" cy="25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criar funções em jogos Python, defina a função com def nome_da_funcao(parametros):, seguida do bloco de código indentado. Exemplo: def iniciar_jogo():. Funções organizam o código, tornando-o reutilizável e modular, e podem receber parâmetros e retornar valores para interação e lógica do jogo.</a:t>
            </a:r>
            <a:endParaRPr/>
          </a:p>
        </p:txBody>
      </p:sp>
      <p:sp>
        <p:nvSpPr>
          <p:cNvPr id="317" name="Google Shape;317;p20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9564" y="767682"/>
            <a:ext cx="1103779" cy="110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8364" y="1286537"/>
            <a:ext cx="2077466" cy="196617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/>
          <p:nvPr/>
        </p:nvSpPr>
        <p:spPr>
          <a:xfrm>
            <a:off x="294369" y="164554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0"/>
          <p:cNvSpPr/>
          <p:nvPr/>
        </p:nvSpPr>
        <p:spPr>
          <a:xfrm>
            <a:off x="294369" y="2940956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1234" y="3229154"/>
            <a:ext cx="2074596" cy="40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8" name="Google Shape;3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9" name="Google Shape;3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31" name="Google Shape;33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 txBox="1"/>
          <p:nvPr/>
        </p:nvSpPr>
        <p:spPr>
          <a:xfrm>
            <a:off x="269756" y="155954"/>
            <a:ext cx="7855069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Diferenciando um arquivo executado de um importado</a:t>
            </a:r>
            <a:endParaRPr/>
          </a:p>
        </p:txBody>
      </p:sp>
      <p:sp>
        <p:nvSpPr>
          <p:cNvPr id="333" name="Google Shape;333;p21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34" name="Google Shape;33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1"/>
          <p:cNvSpPr txBox="1"/>
          <p:nvPr/>
        </p:nvSpPr>
        <p:spPr>
          <a:xfrm>
            <a:off x="258374" y="3846588"/>
            <a:ext cx="755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https://cursos.alura.com.br/course/python-introducao-a-linguagem/task/22892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37" name="Google Shape;337;p21"/>
          <p:cNvSpPr txBox="1"/>
          <p:nvPr/>
        </p:nvSpPr>
        <p:spPr>
          <a:xfrm>
            <a:off x="2371835" y="1263918"/>
            <a:ext cx="5113876" cy="25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criar funções em jogos Python, defina a função com def nome_da_funcao(parametros):, seguida do bloco de código indentado. Exemplo: def iniciar_jogo():. Funções organizam o código, tornando-o reutilizável e modular, e podem receber parâmetros e retornar valores para interação e lógica do jogo.</a:t>
            </a:r>
            <a:endParaRPr/>
          </a:p>
        </p:txBody>
      </p:sp>
      <p:sp>
        <p:nvSpPr>
          <p:cNvPr id="338" name="Google Shape;338;p21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7794" y="767682"/>
            <a:ext cx="1087319" cy="110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8364" y="1286537"/>
            <a:ext cx="2077466" cy="196617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/>
          <p:nvPr/>
        </p:nvSpPr>
        <p:spPr>
          <a:xfrm>
            <a:off x="294369" y="164554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1234" y="3229154"/>
            <a:ext cx="2074596" cy="4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/>
          <p:nvPr/>
        </p:nvSpPr>
        <p:spPr>
          <a:xfrm>
            <a:off x="294369" y="330810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9" name="Google Shape;3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0" name="Google Shape;35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2" name="Google Shape;35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2"/>
          <p:cNvSpPr txBox="1"/>
          <p:nvPr/>
        </p:nvSpPr>
        <p:spPr>
          <a:xfrm>
            <a:off x="259975" y="306220"/>
            <a:ext cx="609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5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5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2"/>
          <p:cNvSpPr txBox="1"/>
          <p:nvPr/>
        </p:nvSpPr>
        <p:spPr>
          <a:xfrm>
            <a:off x="486605" y="1208175"/>
            <a:ext cx="81708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Refinamos a estrutura do código do jogo de adivinhação, incorporando princípios de código limpo e modularização.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2"/>
          <p:cNvSpPr txBox="1"/>
          <p:nvPr/>
        </p:nvSpPr>
        <p:spPr>
          <a:xfrm>
            <a:off x="1243125" y="2229850"/>
            <a:ext cx="3947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 abordaremos a implementação de testes unitários para assegurar a robustez do nosso código.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22"/>
          <p:cNvPicPr preferRelativeResize="0"/>
          <p:nvPr/>
        </p:nvPicPr>
        <p:blipFill rotWithShape="1">
          <a:blip r:embed="rId6">
            <a:alphaModFix/>
          </a:blip>
          <a:srcRect b="11213" l="0" r="0" t="0"/>
          <a:stretch/>
        </p:blipFill>
        <p:spPr>
          <a:xfrm rot="5400000">
            <a:off x="5497213" y="1781113"/>
            <a:ext cx="2472575" cy="31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2" name="Google Shape;3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63" name="Google Shape;36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5" name="Google Shape;36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 sz="1300"/>
          </a:p>
        </p:txBody>
      </p:sp>
      <p:sp>
        <p:nvSpPr>
          <p:cNvPr id="367" name="Google Shape;367;p23"/>
          <p:cNvSpPr txBox="1"/>
          <p:nvPr/>
        </p:nvSpPr>
        <p:spPr>
          <a:xfrm>
            <a:off x="244450" y="189495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73" name="Google Shape;3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4" name="Google Shape;37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6" name="Google Shape;37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84" name="Google Shape;3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85" name="Google Shape;38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87" name="Google Shape;38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88" name="Google Shape;38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89" name="Google Shape;389;p25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95" name="Google Shape;3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96" name="Google Shape;39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98" name="Google Shape;39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6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26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0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784193" y="1410252"/>
            <a:ext cx="580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rganizar o código do nosso jogo de adivinhação em </a:t>
            </a: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focando em práticas de codificação limpa, modularização e reutilização de código.</a:t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0175" y="889476"/>
            <a:ext cx="2149775" cy="21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5317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"Clean Code: A Handbook of Agile Software Craftsmanship" por Robert C. Martin.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Documentação oficial do Python para boas práticas de codificação.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 on line para codificação python: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https://www.online-python.com/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" y="1052231"/>
            <a:ext cx="2041864" cy="204186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870200" y="3165100"/>
            <a:ext cx="7511700" cy="135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4850" y="3290305"/>
            <a:ext cx="1058710" cy="10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205575" y="189495"/>
            <a:ext cx="609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7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7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3316601" y="1197875"/>
            <a:ext cx="55632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pt-BR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mplementamos níveis de dificuldade e um sistema de pontuação no jogo de adivinhação, tornando-o mais dinâmico e envolvente.</a:t>
            </a:r>
            <a:endParaRPr b="1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475" y="1289750"/>
            <a:ext cx="2440850" cy="23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20" name="Google Shape;1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226600" y="189500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-186725" y="1379113"/>
            <a:ext cx="50001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um código bem organizado pode impactar no desenvolvimento de projetos maiores e a colaboração em equipe?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1625" y="1379125"/>
            <a:ext cx="3841875" cy="25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6700" y="3730001"/>
            <a:ext cx="876925" cy="8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/>
        </p:nvSpPr>
        <p:spPr>
          <a:xfrm>
            <a:off x="1701650" y="4164575"/>
            <a:ext cx="785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Registre a sua resposta e compartilhe!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4" name="Google Shape;13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163225" y="143370"/>
            <a:ext cx="609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2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42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275500" y="939300"/>
            <a:ext cx="50079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código bem organizado é fundamental para o sucesso de projetos maiores e para a colaboração efetiva em equipe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187050" y="2611325"/>
            <a:ext cx="8769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permite que diferentes desenvolvedores compreendam e contribuam para o projeto sem se perderem em uma estrutura confusa. Isso não só acelera o desenvolvimento, como também reduz a probabilidade de erros e facilita a detecção e correção de bugs.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225" y="143375"/>
            <a:ext cx="2477497" cy="24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5" name="Google Shape;1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7" name="Google Shape;14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 txBox="1"/>
          <p:nvPr/>
        </p:nvSpPr>
        <p:spPr>
          <a:xfrm>
            <a:off x="233849" y="189495"/>
            <a:ext cx="8676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9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Código Limpo</a:t>
            </a:r>
            <a:endParaRPr b="0" i="0" sz="39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109850" y="1083125"/>
            <a:ext cx="8924400" cy="1139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</a:t>
            </a:r>
            <a:r>
              <a:rPr b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 limpo</a:t>
            </a:r>
            <a:r>
              <a:rPr b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aquele que é fácil de ler, </a:t>
            </a:r>
            <a:endParaRPr b="1"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 e modificar.</a:t>
            </a:r>
            <a:endParaRPr b="1" sz="2000"/>
          </a:p>
        </p:txBody>
      </p:sp>
      <p:pic>
        <p:nvPicPr>
          <p:cNvPr id="150" name="Google Shape;150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476" y="2263176"/>
            <a:ext cx="3857600" cy="24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 rot="-5400000">
            <a:off x="-565500" y="3320675"/>
            <a:ext cx="170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/>
              <a:t>https://miro.medium.com/v2/resize:fit:800/1*YwvcdCHDwjFgVTV-26w1DA.jpeg</a:t>
            </a:r>
            <a:endParaRPr sz="500"/>
          </a:p>
        </p:txBody>
      </p:sp>
      <p:sp>
        <p:nvSpPr>
          <p:cNvPr id="152" name="Google Shape;152;p8"/>
          <p:cNvSpPr txBox="1"/>
          <p:nvPr/>
        </p:nvSpPr>
        <p:spPr>
          <a:xfrm>
            <a:off x="3729425" y="2380625"/>
            <a:ext cx="5073900" cy="18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Princípios como nomes claros para variáveis e funções, pequenas funções com uma única responsabilidade e código autoexplicativo são fundamentais para manter a qualidade.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1" name="Google Shape;1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 txBox="1"/>
          <p:nvPr/>
        </p:nvSpPr>
        <p:spPr>
          <a:xfrm>
            <a:off x="228899" y="189495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Modularização em Python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559400" y="1124100"/>
            <a:ext cx="2634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Modularização envolve dividir o código em partes menores e mais gerenciáveis, como funções e módulos.</a:t>
            </a:r>
            <a:endParaRPr sz="1600"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6">
            <a:alphaModFix/>
          </a:blip>
          <a:srcRect b="2257" l="22254" r="7584" t="0"/>
          <a:stretch/>
        </p:blipFill>
        <p:spPr>
          <a:xfrm>
            <a:off x="3535200" y="836000"/>
            <a:ext cx="1973475" cy="41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 txBox="1"/>
          <p:nvPr/>
        </p:nvSpPr>
        <p:spPr>
          <a:xfrm>
            <a:off x="5316300" y="989075"/>
            <a:ext cx="31524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jogo de adivinhação, isso pode significar separar a lógica de geração de números aleatórios, a lógica do jogo e a interface do usuário.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